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935" r:id="rId2"/>
    <p:sldId id="949" r:id="rId3"/>
    <p:sldId id="950" r:id="rId4"/>
    <p:sldId id="953" r:id="rId5"/>
    <p:sldId id="954" r:id="rId6"/>
    <p:sldId id="951" r:id="rId7"/>
    <p:sldId id="299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C800"/>
    <a:srgbClr val="FFFFFF"/>
    <a:srgbClr val="000000"/>
    <a:srgbClr val="9C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33A642-5D10-4FB8-AA29-486B38C235EE}" v="13" dt="2023-06-22T15:59:31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149" autoAdjust="0"/>
  </p:normalViewPr>
  <p:slideViewPr>
    <p:cSldViewPr snapToGrid="0">
      <p:cViewPr varScale="1">
        <p:scale>
          <a:sx n="48" d="100"/>
          <a:sy n="48" d="100"/>
        </p:scale>
        <p:origin x="902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Chandler" userId="7599fa54-22b5-4944-afd8-197afafb624c" providerId="ADAL" clId="{8133A642-5D10-4FB8-AA29-486B38C235EE}"/>
    <pc:docChg chg="undo custSel addSld delSld modSld sldOrd">
      <pc:chgData name="Peter Chandler" userId="7599fa54-22b5-4944-afd8-197afafb624c" providerId="ADAL" clId="{8133A642-5D10-4FB8-AA29-486B38C235EE}" dt="2023-06-22T16:02:14.688" v="2455" actId="255"/>
      <pc:docMkLst>
        <pc:docMk/>
      </pc:docMkLst>
      <pc:sldChg chg="del">
        <pc:chgData name="Peter Chandler" userId="7599fa54-22b5-4944-afd8-197afafb624c" providerId="ADAL" clId="{8133A642-5D10-4FB8-AA29-486B38C235EE}" dt="2023-06-22T14:48:19.887" v="828" actId="2696"/>
        <pc:sldMkLst>
          <pc:docMk/>
          <pc:sldMk cId="633180330" sldId="264"/>
        </pc:sldMkLst>
      </pc:sldChg>
      <pc:sldChg chg="del">
        <pc:chgData name="Peter Chandler" userId="7599fa54-22b5-4944-afd8-197afafb624c" providerId="ADAL" clId="{8133A642-5D10-4FB8-AA29-486B38C235EE}" dt="2023-06-22T14:44:33.073" v="714" actId="2696"/>
        <pc:sldMkLst>
          <pc:docMk/>
          <pc:sldMk cId="4022605176" sldId="285"/>
        </pc:sldMkLst>
      </pc:sldChg>
      <pc:sldChg chg="addSp delSp modSp add del mod">
        <pc:chgData name="Peter Chandler" userId="7599fa54-22b5-4944-afd8-197afafb624c" providerId="ADAL" clId="{8133A642-5D10-4FB8-AA29-486B38C235EE}" dt="2023-06-22T16:01:35.350" v="2453" actId="1076"/>
        <pc:sldMkLst>
          <pc:docMk/>
          <pc:sldMk cId="562112957" sldId="299"/>
        </pc:sldMkLst>
        <pc:spChg chg="add mod">
          <ac:chgData name="Peter Chandler" userId="7599fa54-22b5-4944-afd8-197afafb624c" providerId="ADAL" clId="{8133A642-5D10-4FB8-AA29-486B38C235EE}" dt="2023-06-22T16:01:35.350" v="2453" actId="1076"/>
          <ac:spMkLst>
            <pc:docMk/>
            <pc:sldMk cId="562112957" sldId="299"/>
            <ac:spMk id="3" creationId="{5DB2F2D9-CE80-E6EB-9E04-EE3B2E46EA37}"/>
          </ac:spMkLst>
        </pc:spChg>
        <pc:spChg chg="del mod">
          <ac:chgData name="Peter Chandler" userId="7599fa54-22b5-4944-afd8-197afafb624c" providerId="ADAL" clId="{8133A642-5D10-4FB8-AA29-486B38C235EE}" dt="2023-06-22T15:45:21.972" v="2417" actId="478"/>
          <ac:spMkLst>
            <pc:docMk/>
            <pc:sldMk cId="562112957" sldId="299"/>
            <ac:spMk id="5" creationId="{00000000-0000-0000-0000-000000000000}"/>
          </ac:spMkLst>
        </pc:spChg>
      </pc:sldChg>
      <pc:sldChg chg="del">
        <pc:chgData name="Peter Chandler" userId="7599fa54-22b5-4944-afd8-197afafb624c" providerId="ADAL" clId="{8133A642-5D10-4FB8-AA29-486B38C235EE}" dt="2023-06-22T14:31:02.789" v="13" actId="2696"/>
        <pc:sldMkLst>
          <pc:docMk/>
          <pc:sldMk cId="85520544" sldId="301"/>
        </pc:sldMkLst>
      </pc:sldChg>
      <pc:sldChg chg="del">
        <pc:chgData name="Peter Chandler" userId="7599fa54-22b5-4944-afd8-197afafb624c" providerId="ADAL" clId="{8133A642-5D10-4FB8-AA29-486B38C235EE}" dt="2023-06-22T14:30:47.960" v="1" actId="2696"/>
        <pc:sldMkLst>
          <pc:docMk/>
          <pc:sldMk cId="874821009" sldId="309"/>
        </pc:sldMkLst>
      </pc:sldChg>
      <pc:sldChg chg="delSp modSp add del mod">
        <pc:chgData name="Peter Chandler" userId="7599fa54-22b5-4944-afd8-197afafb624c" providerId="ADAL" clId="{8133A642-5D10-4FB8-AA29-486B38C235EE}" dt="2023-06-22T15:41:15.480" v="2386" actId="2696"/>
        <pc:sldMkLst>
          <pc:docMk/>
          <pc:sldMk cId="0" sldId="400"/>
        </pc:sldMkLst>
        <pc:grpChg chg="del mod">
          <ac:chgData name="Peter Chandler" userId="7599fa54-22b5-4944-afd8-197afafb624c" providerId="ADAL" clId="{8133A642-5D10-4FB8-AA29-486B38C235EE}" dt="2023-06-22T15:32:16.995" v="2214" actId="21"/>
          <ac:grpSpMkLst>
            <pc:docMk/>
            <pc:sldMk cId="0" sldId="400"/>
            <ac:grpSpMk id="340" creationId="{00000000-0000-0000-0000-000000000000}"/>
          </ac:grpSpMkLst>
        </pc:grpChg>
      </pc:sldChg>
      <pc:sldChg chg="del">
        <pc:chgData name="Peter Chandler" userId="7599fa54-22b5-4944-afd8-197afafb624c" providerId="ADAL" clId="{8133A642-5D10-4FB8-AA29-486B38C235EE}" dt="2023-06-22T14:44:54.842" v="717" actId="2696"/>
        <pc:sldMkLst>
          <pc:docMk/>
          <pc:sldMk cId="2855080596" sldId="492"/>
        </pc:sldMkLst>
      </pc:sldChg>
      <pc:sldChg chg="modSp mod">
        <pc:chgData name="Peter Chandler" userId="7599fa54-22b5-4944-afd8-197afafb624c" providerId="ADAL" clId="{8133A642-5D10-4FB8-AA29-486B38C235EE}" dt="2023-06-22T15:01:41.547" v="1524" actId="1076"/>
        <pc:sldMkLst>
          <pc:docMk/>
          <pc:sldMk cId="4221225699" sldId="949"/>
        </pc:sldMkLst>
        <pc:spChg chg="mod">
          <ac:chgData name="Peter Chandler" userId="7599fa54-22b5-4944-afd8-197afafb624c" providerId="ADAL" clId="{8133A642-5D10-4FB8-AA29-486B38C235EE}" dt="2023-06-22T15:01:41.547" v="1524" actId="1076"/>
          <ac:spMkLst>
            <pc:docMk/>
            <pc:sldMk cId="4221225699" sldId="949"/>
            <ac:spMk id="3" creationId="{28A64DBD-03B9-F149-24B0-8ACBFD849353}"/>
          </ac:spMkLst>
        </pc:spChg>
      </pc:sldChg>
      <pc:sldChg chg="modSp mod">
        <pc:chgData name="Peter Chandler" userId="7599fa54-22b5-4944-afd8-197afafb624c" providerId="ADAL" clId="{8133A642-5D10-4FB8-AA29-486B38C235EE}" dt="2023-06-22T15:20:40.261" v="2155" actId="1076"/>
        <pc:sldMkLst>
          <pc:docMk/>
          <pc:sldMk cId="2998660236" sldId="950"/>
        </pc:sldMkLst>
        <pc:spChg chg="mod">
          <ac:chgData name="Peter Chandler" userId="7599fa54-22b5-4944-afd8-197afafb624c" providerId="ADAL" clId="{8133A642-5D10-4FB8-AA29-486B38C235EE}" dt="2023-06-22T15:20:01.047" v="2147" actId="1076"/>
          <ac:spMkLst>
            <pc:docMk/>
            <pc:sldMk cId="2998660236" sldId="950"/>
            <ac:spMk id="3" creationId="{28A64DBD-03B9-F149-24B0-8ACBFD849353}"/>
          </ac:spMkLst>
        </pc:spChg>
        <pc:picChg chg="mod">
          <ac:chgData name="Peter Chandler" userId="7599fa54-22b5-4944-afd8-197afafb624c" providerId="ADAL" clId="{8133A642-5D10-4FB8-AA29-486B38C235EE}" dt="2023-06-22T15:20:16.110" v="2152" actId="1076"/>
          <ac:picMkLst>
            <pc:docMk/>
            <pc:sldMk cId="2998660236" sldId="950"/>
            <ac:picMk id="5" creationId="{5FA52008-1FA0-F96F-492C-2CF31132F505}"/>
          </ac:picMkLst>
        </pc:picChg>
        <pc:picChg chg="mod">
          <ac:chgData name="Peter Chandler" userId="7599fa54-22b5-4944-afd8-197afafb624c" providerId="ADAL" clId="{8133A642-5D10-4FB8-AA29-486B38C235EE}" dt="2023-06-22T15:20:22.941" v="2153" actId="1076"/>
          <ac:picMkLst>
            <pc:docMk/>
            <pc:sldMk cId="2998660236" sldId="950"/>
            <ac:picMk id="9" creationId="{562878FD-9908-E935-63AA-32FDA65028D9}"/>
          </ac:picMkLst>
        </pc:picChg>
        <pc:picChg chg="mod">
          <ac:chgData name="Peter Chandler" userId="7599fa54-22b5-4944-afd8-197afafb624c" providerId="ADAL" clId="{8133A642-5D10-4FB8-AA29-486B38C235EE}" dt="2023-06-22T15:20:40.261" v="2155" actId="1076"/>
          <ac:picMkLst>
            <pc:docMk/>
            <pc:sldMk cId="2998660236" sldId="950"/>
            <ac:picMk id="11" creationId="{B95F8832-8998-B157-F608-6E4B4550CDA8}"/>
          </ac:picMkLst>
        </pc:picChg>
      </pc:sldChg>
      <pc:sldChg chg="addSp delSp modSp mod">
        <pc:chgData name="Peter Chandler" userId="7599fa54-22b5-4944-afd8-197afafb624c" providerId="ADAL" clId="{8133A642-5D10-4FB8-AA29-486B38C235EE}" dt="2023-06-22T15:33:10.905" v="2221" actId="14100"/>
        <pc:sldMkLst>
          <pc:docMk/>
          <pc:sldMk cId="1297737046" sldId="951"/>
        </pc:sldMkLst>
        <pc:spChg chg="mod">
          <ac:chgData name="Peter Chandler" userId="7599fa54-22b5-4944-afd8-197afafb624c" providerId="ADAL" clId="{8133A642-5D10-4FB8-AA29-486B38C235EE}" dt="2023-06-22T15:32:52.893" v="2220" actId="948"/>
          <ac:spMkLst>
            <pc:docMk/>
            <pc:sldMk cId="1297737046" sldId="951"/>
            <ac:spMk id="3" creationId="{28A64DBD-03B9-F149-24B0-8ACBFD849353}"/>
          </ac:spMkLst>
        </pc:spChg>
        <pc:spChg chg="mod">
          <ac:chgData name="Peter Chandler" userId="7599fa54-22b5-4944-afd8-197afafb624c" providerId="ADAL" clId="{8133A642-5D10-4FB8-AA29-486B38C235EE}" dt="2023-06-22T15:30:08.004" v="2156"/>
          <ac:spMkLst>
            <pc:docMk/>
            <pc:sldMk cId="1297737046" sldId="951"/>
            <ac:spMk id="5" creationId="{8F28F8AD-3EA1-E922-EDA8-54E4D265E306}"/>
          </ac:spMkLst>
        </pc:spChg>
        <pc:spChg chg="mod">
          <ac:chgData name="Peter Chandler" userId="7599fa54-22b5-4944-afd8-197afafb624c" providerId="ADAL" clId="{8133A642-5D10-4FB8-AA29-486B38C235EE}" dt="2023-06-22T15:30:23.972" v="2159" actId="14100"/>
          <ac:spMkLst>
            <pc:docMk/>
            <pc:sldMk cId="1297737046" sldId="951"/>
            <ac:spMk id="6" creationId="{879BB26B-30F7-1CB9-0BA4-F2846A42F514}"/>
          </ac:spMkLst>
        </pc:spChg>
        <pc:spChg chg="mod">
          <ac:chgData name="Peter Chandler" userId="7599fa54-22b5-4944-afd8-197afafb624c" providerId="ADAL" clId="{8133A642-5D10-4FB8-AA29-486B38C235EE}" dt="2023-06-22T15:30:08.004" v="2156"/>
          <ac:spMkLst>
            <pc:docMk/>
            <pc:sldMk cId="1297737046" sldId="951"/>
            <ac:spMk id="7" creationId="{7C1DAE77-6D32-5824-7631-99827B34896F}"/>
          </ac:spMkLst>
        </pc:spChg>
        <pc:spChg chg="mod">
          <ac:chgData name="Peter Chandler" userId="7599fa54-22b5-4944-afd8-197afafb624c" providerId="ADAL" clId="{8133A642-5D10-4FB8-AA29-486B38C235EE}" dt="2023-06-22T15:30:08.004" v="2156"/>
          <ac:spMkLst>
            <pc:docMk/>
            <pc:sldMk cId="1297737046" sldId="951"/>
            <ac:spMk id="8" creationId="{30EDFE3E-FC62-9E61-E297-C426450C097C}"/>
          </ac:spMkLst>
        </pc:spChg>
        <pc:spChg chg="mod">
          <ac:chgData name="Peter Chandler" userId="7599fa54-22b5-4944-afd8-197afafb624c" providerId="ADAL" clId="{8133A642-5D10-4FB8-AA29-486B38C235EE}" dt="2023-06-22T15:32:19.979" v="2215"/>
          <ac:spMkLst>
            <pc:docMk/>
            <pc:sldMk cId="1297737046" sldId="951"/>
            <ac:spMk id="10" creationId="{C165FA10-38B4-9C0C-FDBE-32F67F02BFE1}"/>
          </ac:spMkLst>
        </pc:spChg>
        <pc:spChg chg="mod">
          <ac:chgData name="Peter Chandler" userId="7599fa54-22b5-4944-afd8-197afafb624c" providerId="ADAL" clId="{8133A642-5D10-4FB8-AA29-486B38C235EE}" dt="2023-06-22T15:32:19.979" v="2215"/>
          <ac:spMkLst>
            <pc:docMk/>
            <pc:sldMk cId="1297737046" sldId="951"/>
            <ac:spMk id="11" creationId="{C7F56759-F918-83E3-F849-EC3C11B8DF85}"/>
          </ac:spMkLst>
        </pc:spChg>
        <pc:spChg chg="mod">
          <ac:chgData name="Peter Chandler" userId="7599fa54-22b5-4944-afd8-197afafb624c" providerId="ADAL" clId="{8133A642-5D10-4FB8-AA29-486B38C235EE}" dt="2023-06-22T15:32:19.979" v="2215"/>
          <ac:spMkLst>
            <pc:docMk/>
            <pc:sldMk cId="1297737046" sldId="951"/>
            <ac:spMk id="12" creationId="{33F9E125-8FE2-DF77-5EB4-F712E4FB8856}"/>
          </ac:spMkLst>
        </pc:spChg>
        <pc:grpChg chg="add del mod">
          <ac:chgData name="Peter Chandler" userId="7599fa54-22b5-4944-afd8-197afafb624c" providerId="ADAL" clId="{8133A642-5D10-4FB8-AA29-486B38C235EE}" dt="2023-06-22T15:30:41.281" v="2166" actId="478"/>
          <ac:grpSpMkLst>
            <pc:docMk/>
            <pc:sldMk cId="1297737046" sldId="951"/>
            <ac:grpSpMk id="4" creationId="{7357B752-41C9-24E3-3127-AB33C8BE5CD4}"/>
          </ac:grpSpMkLst>
        </pc:grpChg>
        <pc:grpChg chg="add mod">
          <ac:chgData name="Peter Chandler" userId="7599fa54-22b5-4944-afd8-197afafb624c" providerId="ADAL" clId="{8133A642-5D10-4FB8-AA29-486B38C235EE}" dt="2023-06-22T15:33:10.905" v="2221" actId="14100"/>
          <ac:grpSpMkLst>
            <pc:docMk/>
            <pc:sldMk cId="1297737046" sldId="951"/>
            <ac:grpSpMk id="9" creationId="{B804B30F-7AF2-11CB-A24F-92D14F705AE4}"/>
          </ac:grpSpMkLst>
        </pc:grpChg>
      </pc:sldChg>
      <pc:sldChg chg="modSp del mod">
        <pc:chgData name="Peter Chandler" userId="7599fa54-22b5-4944-afd8-197afafb624c" providerId="ADAL" clId="{8133A642-5D10-4FB8-AA29-486B38C235EE}" dt="2023-06-22T15:17:48.390" v="2122" actId="2696"/>
        <pc:sldMkLst>
          <pc:docMk/>
          <pc:sldMk cId="3246390381" sldId="952"/>
        </pc:sldMkLst>
        <pc:spChg chg="mod">
          <ac:chgData name="Peter Chandler" userId="7599fa54-22b5-4944-afd8-197afafb624c" providerId="ADAL" clId="{8133A642-5D10-4FB8-AA29-486B38C235EE}" dt="2023-06-22T14:36:27.197" v="549" actId="20577"/>
          <ac:spMkLst>
            <pc:docMk/>
            <pc:sldMk cId="3246390381" sldId="952"/>
            <ac:spMk id="3" creationId="{28A64DBD-03B9-F149-24B0-8ACBFD849353}"/>
          </ac:spMkLst>
        </pc:spChg>
        <pc:spChg chg="mod">
          <ac:chgData name="Peter Chandler" userId="7599fa54-22b5-4944-afd8-197afafb624c" providerId="ADAL" clId="{8133A642-5D10-4FB8-AA29-486B38C235EE}" dt="2023-06-22T14:35:29.640" v="382" actId="20577"/>
          <ac:spMkLst>
            <pc:docMk/>
            <pc:sldMk cId="3246390381" sldId="952"/>
            <ac:spMk id="6" creationId="{879BB26B-30F7-1CB9-0BA4-F2846A42F514}"/>
          </ac:spMkLst>
        </pc:spChg>
      </pc:sldChg>
      <pc:sldChg chg="addSp delSp modSp mod ord">
        <pc:chgData name="Peter Chandler" userId="7599fa54-22b5-4944-afd8-197afafb624c" providerId="ADAL" clId="{8133A642-5D10-4FB8-AA29-486B38C235EE}" dt="2023-06-22T16:02:08.293" v="2454" actId="255"/>
        <pc:sldMkLst>
          <pc:docMk/>
          <pc:sldMk cId="2425093055" sldId="953"/>
        </pc:sldMkLst>
        <pc:spChg chg="mod">
          <ac:chgData name="Peter Chandler" userId="7599fa54-22b5-4944-afd8-197afafb624c" providerId="ADAL" clId="{8133A642-5D10-4FB8-AA29-486B38C235EE}" dt="2023-06-22T16:02:08.293" v="2454" actId="255"/>
          <ac:spMkLst>
            <pc:docMk/>
            <pc:sldMk cId="2425093055" sldId="953"/>
            <ac:spMk id="3" creationId="{28A64DBD-03B9-F149-24B0-8ACBFD849353}"/>
          </ac:spMkLst>
        </pc:spChg>
        <pc:spChg chg="add del mod">
          <ac:chgData name="Peter Chandler" userId="7599fa54-22b5-4944-afd8-197afafb624c" providerId="ADAL" clId="{8133A642-5D10-4FB8-AA29-486B38C235EE}" dt="2023-06-22T14:58:33.525" v="1307" actId="478"/>
          <ac:spMkLst>
            <pc:docMk/>
            <pc:sldMk cId="2425093055" sldId="953"/>
            <ac:spMk id="5" creationId="{374FEE9D-3103-CAA0-898E-F6F29125CD60}"/>
          </ac:spMkLst>
        </pc:spChg>
        <pc:spChg chg="mod">
          <ac:chgData name="Peter Chandler" userId="7599fa54-22b5-4944-afd8-197afafb624c" providerId="ADAL" clId="{8133A642-5D10-4FB8-AA29-486B38C235EE}" dt="2023-06-22T15:10:28.757" v="1773" actId="20577"/>
          <ac:spMkLst>
            <pc:docMk/>
            <pc:sldMk cId="2425093055" sldId="953"/>
            <ac:spMk id="6" creationId="{879BB26B-30F7-1CB9-0BA4-F2846A42F514}"/>
          </ac:spMkLst>
        </pc:spChg>
        <pc:picChg chg="add mod">
          <ac:chgData name="Peter Chandler" userId="7599fa54-22b5-4944-afd8-197afafb624c" providerId="ADAL" clId="{8133A642-5D10-4FB8-AA29-486B38C235EE}" dt="2023-06-22T15:40:22.143" v="2384" actId="1076"/>
          <ac:picMkLst>
            <pc:docMk/>
            <pc:sldMk cId="2425093055" sldId="953"/>
            <ac:picMk id="7" creationId="{07DB2191-6765-B791-4D06-46242CBCA660}"/>
          </ac:picMkLst>
        </pc:picChg>
      </pc:sldChg>
      <pc:sldChg chg="addSp modSp mod ord">
        <pc:chgData name="Peter Chandler" userId="7599fa54-22b5-4944-afd8-197afafb624c" providerId="ADAL" clId="{8133A642-5D10-4FB8-AA29-486B38C235EE}" dt="2023-06-22T16:02:14.688" v="2455" actId="255"/>
        <pc:sldMkLst>
          <pc:docMk/>
          <pc:sldMk cId="2212749862" sldId="954"/>
        </pc:sldMkLst>
        <pc:spChg chg="mod">
          <ac:chgData name="Peter Chandler" userId="7599fa54-22b5-4944-afd8-197afafb624c" providerId="ADAL" clId="{8133A642-5D10-4FB8-AA29-486B38C235EE}" dt="2023-06-22T16:02:14.688" v="2455" actId="255"/>
          <ac:spMkLst>
            <pc:docMk/>
            <pc:sldMk cId="2212749862" sldId="954"/>
            <ac:spMk id="3" creationId="{28A64DBD-03B9-F149-24B0-8ACBFD849353}"/>
          </ac:spMkLst>
        </pc:spChg>
        <pc:picChg chg="add mod">
          <ac:chgData name="Peter Chandler" userId="7599fa54-22b5-4944-afd8-197afafb624c" providerId="ADAL" clId="{8133A642-5D10-4FB8-AA29-486B38C235EE}" dt="2023-06-22T16:00:05.976" v="2448" actId="14100"/>
          <ac:picMkLst>
            <pc:docMk/>
            <pc:sldMk cId="2212749862" sldId="954"/>
            <ac:picMk id="4" creationId="{FE4C5228-7193-2110-0449-ACF7BAB4FE08}"/>
          </ac:picMkLst>
        </pc:picChg>
      </pc:sldChg>
      <pc:sldChg chg="del">
        <pc:chgData name="Peter Chandler" userId="7599fa54-22b5-4944-afd8-197afafb624c" providerId="ADAL" clId="{8133A642-5D10-4FB8-AA29-486B38C235EE}" dt="2023-06-22T14:30:28.943" v="0" actId="2696"/>
        <pc:sldMkLst>
          <pc:docMk/>
          <pc:sldMk cId="350852938" sldId="955"/>
        </pc:sldMkLst>
      </pc:sldChg>
      <pc:sldChg chg="del ord">
        <pc:chgData name="Peter Chandler" userId="7599fa54-22b5-4944-afd8-197afafb624c" providerId="ADAL" clId="{8133A642-5D10-4FB8-AA29-486B38C235EE}" dt="2023-06-22T15:38:23.104" v="2373" actId="2696"/>
        <pc:sldMkLst>
          <pc:docMk/>
          <pc:sldMk cId="1682435041" sldId="956"/>
        </pc:sldMkLst>
      </pc:sldChg>
      <pc:sldChg chg="modSp add del mod">
        <pc:chgData name="Peter Chandler" userId="7599fa54-22b5-4944-afd8-197afafb624c" providerId="ADAL" clId="{8133A642-5D10-4FB8-AA29-486B38C235EE}" dt="2023-06-22T14:48:24.144" v="829" actId="2696"/>
        <pc:sldMkLst>
          <pc:docMk/>
          <pc:sldMk cId="2578569005" sldId="957"/>
        </pc:sldMkLst>
        <pc:spChg chg="mod">
          <ac:chgData name="Peter Chandler" userId="7599fa54-22b5-4944-afd8-197afafb624c" providerId="ADAL" clId="{8133A642-5D10-4FB8-AA29-486B38C235EE}" dt="2023-06-22T14:32:09.108" v="83" actId="6549"/>
          <ac:spMkLst>
            <pc:docMk/>
            <pc:sldMk cId="2578569005" sldId="957"/>
            <ac:spMk id="3" creationId="{28A64DBD-03B9-F149-24B0-8ACBFD849353}"/>
          </ac:spMkLst>
        </pc:spChg>
        <pc:spChg chg="mod">
          <ac:chgData name="Peter Chandler" userId="7599fa54-22b5-4944-afd8-197afafb624c" providerId="ADAL" clId="{8133A642-5D10-4FB8-AA29-486B38C235EE}" dt="2023-06-22T14:32:03.611" v="81" actId="20577"/>
          <ac:spMkLst>
            <pc:docMk/>
            <pc:sldMk cId="2578569005" sldId="957"/>
            <ac:spMk id="6" creationId="{879BB26B-30F7-1CB9-0BA4-F2846A42F514}"/>
          </ac:spMkLst>
        </pc:spChg>
      </pc:sldChg>
      <pc:sldMasterChg chg="delSldLayout">
        <pc:chgData name="Peter Chandler" userId="7599fa54-22b5-4944-afd8-197afafb624c" providerId="ADAL" clId="{8133A642-5D10-4FB8-AA29-486B38C235EE}" dt="2023-06-22T15:41:15.480" v="2386" actId="2696"/>
        <pc:sldMasterMkLst>
          <pc:docMk/>
          <pc:sldMasterMk cId="2127907398" sldId="2147483660"/>
        </pc:sldMasterMkLst>
        <pc:sldLayoutChg chg="del">
          <pc:chgData name="Peter Chandler" userId="7599fa54-22b5-4944-afd8-197afafb624c" providerId="ADAL" clId="{8133A642-5D10-4FB8-AA29-486B38C235EE}" dt="2023-06-22T15:41:15.480" v="2386" actId="2696"/>
          <pc:sldLayoutMkLst>
            <pc:docMk/>
            <pc:sldMasterMk cId="2127907398" sldId="2147483660"/>
            <pc:sldLayoutMk cId="3350507970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3E46D-33CE-4C32-A51E-3FBFF05C138C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B7D9D-2FB1-4C10-A246-9D262AED2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2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D2BEC-B8DD-4157-95ED-800987CA1A23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936E7-7649-4E1C-8C02-0CAF2588A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66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Single point of access for business support via the </a:t>
            </a:r>
            <a:r>
              <a:rPr lang="en-US" dirty="0"/>
              <a:t>Business Gateway, the Growth Hub for Leicester and Leicestershire.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0045-6DB5-4298-AF9B-77B12CC1C6B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5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EB0E-F953-42BF-9A54-6A6E940C97F0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3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EB0E-F953-42BF-9A54-6A6E940C97F0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77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EB0E-F953-42BF-9A54-6A6E940C97F0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26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EB0E-F953-42BF-9A54-6A6E940C97F0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80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7EB0E-F953-42BF-9A54-6A6E940C97F0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43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0C6B-5853-4F17-9AA9-4BC7A57CCC2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28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7B4C-1F0C-41EE-9CF5-EE84CC34A9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312-A131-4D01-A9C2-3224F061BE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1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7B4C-1F0C-41EE-9CF5-EE84CC34A9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312-A131-4D01-A9C2-3224F061BE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6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7B4C-1F0C-41EE-9CF5-EE84CC34A9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312-A131-4D01-A9C2-3224F061BE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4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92D3DC6-BEF5-1BF3-6C7E-92EAA483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7B4C-1F0C-41EE-9CF5-EE84CC34A9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D5B0F22-E43D-A69A-5CA6-A046A2E4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6CB19D7-2083-BF57-DACB-E2303902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312-A131-4D01-A9C2-3224F061BE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7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7B4C-1F0C-41EE-9CF5-EE84CC34A9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312-A131-4D01-A9C2-3224F061BE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0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7B4C-1F0C-41EE-9CF5-EE84CC34A9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312-A131-4D01-A9C2-3224F061BE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9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7B4C-1F0C-41EE-9CF5-EE84CC34A9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312-A131-4D01-A9C2-3224F061BE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7B4C-1F0C-41EE-9CF5-EE84CC34A9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312-A131-4D01-A9C2-3224F061BE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7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7B4C-1F0C-41EE-9CF5-EE84CC34A9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312-A131-4D01-A9C2-3224F061BE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3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7B4C-1F0C-41EE-9CF5-EE84CC34A9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312-A131-4D01-A9C2-3224F061BE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4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D7B4C-1F0C-41EE-9CF5-EE84CC34A9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3312-A131-4D01-A9C2-3224F061BE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4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D7B4C-1F0C-41EE-9CF5-EE84CC34A91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3312-A131-4D01-A9C2-3224F061BEB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0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izgateway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0BDF2C4-61F5-4788-B078-0CA847C09984}"/>
              </a:ext>
            </a:extLst>
          </p:cNvPr>
          <p:cNvSpPr txBox="1">
            <a:spLocks/>
          </p:cNvSpPr>
          <p:nvPr/>
        </p:nvSpPr>
        <p:spPr>
          <a:xfrm>
            <a:off x="334416" y="307207"/>
            <a:ext cx="11367253" cy="9120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Leicester City Council Business Support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422A1C-C2D5-6143-381D-C29EEA42B142}"/>
              </a:ext>
            </a:extLst>
          </p:cNvPr>
          <p:cNvSpPr txBox="1"/>
          <p:nvPr/>
        </p:nvSpPr>
        <p:spPr>
          <a:xfrm>
            <a:off x="334416" y="1660704"/>
            <a:ext cx="11590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endParaRPr lang="en-GB" sz="24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en-GB" sz="3600" dirty="0">
                <a:solidFill>
                  <a:schemeClr val="tx2"/>
                </a:solidFill>
              </a:rPr>
              <a:t>Peter Chandler, Head of Economic Regeneration,</a:t>
            </a:r>
          </a:p>
          <a:p>
            <a:pPr>
              <a:spcBef>
                <a:spcPct val="0"/>
              </a:spcBef>
            </a:pPr>
            <a:r>
              <a:rPr lang="en-GB" sz="3600" dirty="0">
                <a:solidFill>
                  <a:schemeClr val="tx2"/>
                </a:solidFill>
              </a:rPr>
              <a:t>Leicester City Council</a:t>
            </a:r>
          </a:p>
          <a:p>
            <a:pPr algn="ctr">
              <a:spcBef>
                <a:spcPct val="0"/>
              </a:spcBef>
            </a:pPr>
            <a:endParaRPr lang="en-GB" sz="24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8D7CD-0D8A-6E6E-7C3D-9795BC0E2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318" y="3778929"/>
            <a:ext cx="2133116" cy="27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404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A64DBD-03B9-F149-24B0-8ACBFD849353}"/>
              </a:ext>
            </a:extLst>
          </p:cNvPr>
          <p:cNvSpPr txBox="1"/>
          <p:nvPr/>
        </p:nvSpPr>
        <p:spPr>
          <a:xfrm>
            <a:off x="435345" y="1314486"/>
            <a:ext cx="1132131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design and deliver business support projects and programmes across Leicester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commission business support services from specialist organisations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work closely with the Growth Hub as the</a:t>
            </a:r>
            <a:r>
              <a:rPr lang="en-GB" sz="4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 access for business support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collaborate with public and private sector partners to address need</a:t>
            </a:r>
          </a:p>
          <a:p>
            <a:r>
              <a:rPr lang="en-GB" sz="4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 sz="4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79BB26B-30F7-1CB9-0BA4-F2846A42F514}"/>
              </a:ext>
            </a:extLst>
          </p:cNvPr>
          <p:cNvSpPr txBox="1">
            <a:spLocks/>
          </p:cNvSpPr>
          <p:nvPr/>
        </p:nvSpPr>
        <p:spPr>
          <a:xfrm>
            <a:off x="609600" y="17148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Our role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9C9F34-5B1B-2F28-6CB6-BD7967C6F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693" y="5331319"/>
            <a:ext cx="909962" cy="1165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122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A64DBD-03B9-F149-24B0-8ACBFD849353}"/>
              </a:ext>
            </a:extLst>
          </p:cNvPr>
          <p:cNvSpPr txBox="1"/>
          <p:nvPr/>
        </p:nvSpPr>
        <p:spPr>
          <a:xfrm>
            <a:off x="691558" y="1314486"/>
            <a:ext cx="11321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 of experienced advisers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Referrals from the Growth Hub and others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79BB26B-30F7-1CB9-0BA4-F2846A42F514}"/>
              </a:ext>
            </a:extLst>
          </p:cNvPr>
          <p:cNvSpPr txBox="1">
            <a:spLocks/>
          </p:cNvSpPr>
          <p:nvPr/>
        </p:nvSpPr>
        <p:spPr>
          <a:xfrm>
            <a:off x="609600" y="17148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Business Advisers</a:t>
            </a:r>
          </a:p>
        </p:txBody>
      </p:sp>
      <p:pic>
        <p:nvPicPr>
          <p:cNvPr id="5" name="Picture 4" descr="A person with a beard and glasses&#10;&#10;Description automatically generated with low confidence">
            <a:extLst>
              <a:ext uri="{FF2B5EF4-FFF2-40B4-BE49-F238E27FC236}">
                <a16:creationId xmlns:a16="http://schemas.microsoft.com/office/drawing/2014/main" id="{5FA52008-1FA0-F96F-492C-2CF31132F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42" y="2723893"/>
            <a:ext cx="2841719" cy="4110469"/>
          </a:xfrm>
          <a:prstGeom prst="rect">
            <a:avLst/>
          </a:prstGeom>
        </p:spPr>
      </p:pic>
      <p:pic>
        <p:nvPicPr>
          <p:cNvPr id="9" name="Picture 8" descr="A picture containing human face, clothing, person, shirt&#10;&#10;Description automatically generated">
            <a:extLst>
              <a:ext uri="{FF2B5EF4-FFF2-40B4-BE49-F238E27FC236}">
                <a16:creationId xmlns:a16="http://schemas.microsoft.com/office/drawing/2014/main" id="{562878FD-9908-E935-63AA-32FDA65028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98" y="2743232"/>
            <a:ext cx="3063393" cy="4144806"/>
          </a:xfrm>
          <a:prstGeom prst="rect">
            <a:avLst/>
          </a:prstGeom>
        </p:spPr>
      </p:pic>
      <p:pic>
        <p:nvPicPr>
          <p:cNvPr id="11" name="Picture 10" descr="A person with a beard wearing glasses and a blue shirt&#10;&#10;Description automatically generated with medium confidence">
            <a:extLst>
              <a:ext uri="{FF2B5EF4-FFF2-40B4-BE49-F238E27FC236}">
                <a16:creationId xmlns:a16="http://schemas.microsoft.com/office/drawing/2014/main" id="{B95F8832-8998-B157-F608-6E4B4550CD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46" y="2751692"/>
            <a:ext cx="2721559" cy="41104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4EA6F2-75D2-81A9-57A6-9C07E0916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693" y="5331319"/>
            <a:ext cx="909962" cy="1165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866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A64DBD-03B9-F149-24B0-8ACBFD849353}"/>
              </a:ext>
            </a:extLst>
          </p:cNvPr>
          <p:cNvSpPr txBox="1"/>
          <p:nvPr/>
        </p:nvSpPr>
        <p:spPr>
          <a:xfrm>
            <a:off x="188754" y="1413062"/>
            <a:ext cx="61979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advice and coaching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Sector support, including Creative and Digital/ Fashion and Textiles/ Visitor Economy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Linking with other relevant local, regional and national offers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Workspaces support programme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Skills and talent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79BB26B-30F7-1CB9-0BA4-F2846A42F514}"/>
              </a:ext>
            </a:extLst>
          </p:cNvPr>
          <p:cNvSpPr txBox="1">
            <a:spLocks/>
          </p:cNvSpPr>
          <p:nvPr/>
        </p:nvSpPr>
        <p:spPr>
          <a:xfrm>
            <a:off x="609600" y="17148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Business Support Delivery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558BE7-5557-EB2E-A94D-C9F9E5246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693" y="5331319"/>
            <a:ext cx="909962" cy="116554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B2191-6765-B791-4D06-46242CBCA6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24" y="1569590"/>
            <a:ext cx="5579022" cy="37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9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A64DBD-03B9-F149-24B0-8ACBFD849353}"/>
              </a:ext>
            </a:extLst>
          </p:cNvPr>
          <p:cNvSpPr txBox="1"/>
          <p:nvPr/>
        </p:nvSpPr>
        <p:spPr>
          <a:xfrm>
            <a:off x="151582" y="1154065"/>
            <a:ext cx="73932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 of European funding in 2023, replaced by UK Shared Prosperity Fund to March 2025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£3m allocated to </a:t>
            </a:r>
            <a:r>
              <a:rPr lang="en-GB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3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upporting </a:t>
            </a:r>
            <a:r>
              <a:rPr lang="en-GB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sz="3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ocal Business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Complementary programmes for People and Skills and Local Communities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79BB26B-30F7-1CB9-0BA4-F2846A42F514}"/>
              </a:ext>
            </a:extLst>
          </p:cNvPr>
          <p:cNvSpPr txBox="1">
            <a:spLocks/>
          </p:cNvSpPr>
          <p:nvPr/>
        </p:nvSpPr>
        <p:spPr>
          <a:xfrm>
            <a:off x="609600" y="17148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UK Shared Prosperity Fund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EF44BA-6B5F-1E67-413C-D5A7D208A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693" y="5331319"/>
            <a:ext cx="909962" cy="1165545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4C5228-7193-2110-0449-ACF7BAB4FE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0" y="1389545"/>
            <a:ext cx="4056445" cy="40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4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A64DBD-03B9-F149-24B0-8ACBFD849353}"/>
              </a:ext>
            </a:extLst>
          </p:cNvPr>
          <p:cNvSpPr txBox="1"/>
          <p:nvPr/>
        </p:nvSpPr>
        <p:spPr>
          <a:xfrm>
            <a:off x="435345" y="1997157"/>
            <a:ext cx="66042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survival and growth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network support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 zero/ sustainability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enterprises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79BB26B-30F7-1CB9-0BA4-F2846A42F514}"/>
              </a:ext>
            </a:extLst>
          </p:cNvPr>
          <p:cNvSpPr txBox="1">
            <a:spLocks/>
          </p:cNvSpPr>
          <p:nvPr/>
        </p:nvSpPr>
        <p:spPr>
          <a:xfrm>
            <a:off x="609600" y="171486"/>
            <a:ext cx="1082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New programmes from late Summer 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EAAD5B-9119-B033-1D1E-4AC21DE2B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693" y="5331319"/>
            <a:ext cx="909962" cy="1165545"/>
          </a:xfrm>
          <a:prstGeom prst="rect">
            <a:avLst/>
          </a:prstGeom>
          <a:noFill/>
        </p:spPr>
      </p:pic>
      <p:grpSp>
        <p:nvGrpSpPr>
          <p:cNvPr id="9" name="object 3">
            <a:extLst>
              <a:ext uri="{FF2B5EF4-FFF2-40B4-BE49-F238E27FC236}">
                <a16:creationId xmlns:a16="http://schemas.microsoft.com/office/drawing/2014/main" id="{B804B30F-7AF2-11CB-A24F-92D14F705AE4}"/>
              </a:ext>
            </a:extLst>
          </p:cNvPr>
          <p:cNvGrpSpPr/>
          <p:nvPr/>
        </p:nvGrpSpPr>
        <p:grpSpPr>
          <a:xfrm>
            <a:off x="7260336" y="1314486"/>
            <a:ext cx="4496319" cy="5372028"/>
            <a:chOff x="0" y="0"/>
            <a:chExt cx="5148064" cy="6858000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C165FA10-38B4-9C0C-FDBE-32F67F02BFE1}"/>
                </a:ext>
              </a:extLst>
            </p:cNvPr>
            <p:cNvSpPr/>
            <p:nvPr/>
          </p:nvSpPr>
          <p:spPr>
            <a:xfrm>
              <a:off x="1125338" y="1422400"/>
              <a:ext cx="3627439" cy="2428875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C7F56759-F918-83E3-F849-EC3C11B8DF85}"/>
                </a:ext>
              </a:extLst>
            </p:cNvPr>
            <p:cNvSpPr/>
            <p:nvPr/>
          </p:nvSpPr>
          <p:spPr>
            <a:xfrm>
              <a:off x="1125338" y="4005261"/>
              <a:ext cx="3627439" cy="2430463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33F9E125-8FE2-DF77-5EB4-F712E4FB8856}"/>
                </a:ext>
              </a:extLst>
            </p:cNvPr>
            <p:cNvSpPr/>
            <p:nvPr/>
          </p:nvSpPr>
          <p:spPr>
            <a:xfrm>
              <a:off x="0" y="0"/>
              <a:ext cx="5148065" cy="6858000"/>
            </a:xfrm>
            <a:prstGeom prst="rect">
              <a:avLst/>
            </a:prstGeom>
            <a:blipFill rotWithShape="1">
              <a:blip r:embed="rId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773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6971"/>
            <a:ext cx="12192000" cy="812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B2F2D9-CE80-E6EB-9E04-EE3B2E46EA37}"/>
              </a:ext>
            </a:extLst>
          </p:cNvPr>
          <p:cNvSpPr txBox="1"/>
          <p:nvPr/>
        </p:nvSpPr>
        <p:spPr>
          <a:xfrm>
            <a:off x="-303799" y="224590"/>
            <a:ext cx="10554703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Segoe UI" panose="020B0502040204020203" pitchFamily="34" charset="0"/>
                <a:cs typeface="Segoe UI"/>
              </a:rPr>
              <a:t>Business Gateway Growth Hub </a:t>
            </a:r>
            <a:r>
              <a:rPr lang="en-GB" sz="2800" b="1" dirty="0">
                <a:solidFill>
                  <a:schemeClr val="bg1"/>
                </a:solidFill>
                <a:latin typeface="Segoe UI"/>
                <a:ea typeface="Segoe UI Historic"/>
                <a:cs typeface="Segoe UI"/>
              </a:rPr>
              <a:t>0116 454 2917</a:t>
            </a:r>
          </a:p>
          <a:p>
            <a:pPr lvl="1">
              <a:defRPr/>
            </a:pPr>
            <a:endParaRPr lang="en-GB" sz="2800" b="1" dirty="0">
              <a:solidFill>
                <a:schemeClr val="bg1"/>
              </a:solidFill>
              <a:latin typeface="Segoe UI"/>
              <a:ea typeface="Segoe UI" panose="020B0502040204020203" pitchFamily="34" charset="0"/>
              <a:cs typeface="Segoe UI"/>
            </a:endParaRPr>
          </a:p>
          <a:p>
            <a:pPr lvl="1"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Segoe UI" panose="020B0502040204020203" pitchFamily="34" charset="0"/>
                <a:cs typeface="Segoe UI"/>
              </a:rPr>
              <a:t>Business Support Enquiry Form </a:t>
            </a:r>
            <a:r>
              <a:rPr lang="en-GB" sz="2800" b="1" dirty="0">
                <a:solidFill>
                  <a:schemeClr val="bg1"/>
                </a:solidFill>
                <a:latin typeface="Segoe UI"/>
                <a:ea typeface="Segoe UI" panose="020B0502040204020203" pitchFamily="34" charset="0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www.bizgateway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Segoe UI" panose="020B0502040204020203" pitchFamily="34" charset="0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.org.uk</a:t>
            </a:r>
            <a:r>
              <a:rPr lang="en-GB" sz="2800" b="1" dirty="0">
                <a:solidFill>
                  <a:schemeClr val="bg1"/>
                </a:solidFill>
                <a:latin typeface="Segoe UI"/>
                <a:ea typeface="Segoe UI" panose="020B0502040204020203" pitchFamily="34" charset="0"/>
                <a:cs typeface="Segoe UI"/>
              </a:rPr>
              <a:t>   </a:t>
            </a:r>
            <a:endParaRPr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ea typeface="Segoe UI" panose="020B0502040204020203" pitchFamily="34" charset="0"/>
              <a:cs typeface="Segoe UI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1295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16.9 template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213</Words>
  <Application>Microsoft Office PowerPoint</Application>
  <PresentationFormat>Widescreen</PresentationFormat>
  <Paragraphs>40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Corbel</vt:lpstr>
      <vt:lpstr>Segoe UI</vt:lpstr>
      <vt:lpstr>Segoe UI Historic</vt:lpstr>
      <vt:lpstr>Powerpoint template 16.9 template v2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Leicester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Ives</dc:creator>
  <cp:lastModifiedBy>Peter Chandler</cp:lastModifiedBy>
  <cp:revision>115</cp:revision>
  <cp:lastPrinted>2018-03-26T15:19:20Z</cp:lastPrinted>
  <dcterms:created xsi:type="dcterms:W3CDTF">2018-03-21T11:04:23Z</dcterms:created>
  <dcterms:modified xsi:type="dcterms:W3CDTF">2023-06-22T16:02:17Z</dcterms:modified>
</cp:coreProperties>
</file>